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88163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52" y="6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50888"/>
            <a:ext cx="26543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91" tIns="96591" rIns="96591" bIns="96591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50888"/>
            <a:ext cx="26543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spcFirstLastPara="1" wrap="square" lIns="96591" tIns="96591" rIns="96591" bIns="9659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7733" y="1050685"/>
            <a:ext cx="7579267" cy="8356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 b="1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r>
              <a:rPr lang="ja" sz="4800" b="1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SNS五中ルール</a:t>
            </a:r>
            <a:endParaRPr sz="4800" b="1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>
              <a:lnSpc>
                <a:spcPct val="115000"/>
              </a:lnSpc>
            </a:pPr>
            <a:r>
              <a:rPr lang="ja-JP" altLang="en-US" sz="4000" dirty="0">
                <a:solidFill>
                  <a:schemeClr val="dk1"/>
                </a:solidFill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スローガン</a:t>
            </a:r>
            <a:endParaRPr lang="en-US" altLang="ja-JP" sz="4000" dirty="0">
              <a:solidFill>
                <a:schemeClr val="dk1"/>
              </a:solidFill>
              <a:highlight>
                <a:srgbClr val="FF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 algn="ctr">
              <a:lnSpc>
                <a:spcPct val="115000"/>
              </a:lnSpc>
            </a:pPr>
            <a:r>
              <a:rPr lang="ja-JP" altLang="en-US" sz="32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家族と話そう　</a:t>
            </a:r>
            <a:r>
              <a:rPr lang="en-US" altLang="ja-JP" sz="32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SNS</a:t>
            </a:r>
            <a:r>
              <a:rPr lang="ja-JP" altLang="en-US" sz="32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を楽しむために</a:t>
            </a:r>
            <a:endParaRPr lang="en-US" altLang="ja-JP" sz="3200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>
              <a:lnSpc>
                <a:spcPct val="115000"/>
              </a:lnSpc>
            </a:pPr>
            <a:endParaRPr lang="ja-JP" altLang="en-US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400" dirty="0">
                <a:solidFill>
                  <a:schemeClr val="dk1"/>
                </a:solidFill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三</a:t>
            </a:r>
            <a:r>
              <a:rPr lang="ja" sz="3400" dirty="0">
                <a:solidFill>
                  <a:schemeClr val="dk1"/>
                </a:solidFill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箇条</a:t>
            </a:r>
            <a:endParaRPr sz="3400" dirty="0">
              <a:solidFill>
                <a:schemeClr val="dk1"/>
              </a:solidFill>
              <a:highlight>
                <a:srgbClr val="FF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其の一</a:t>
            </a:r>
            <a:r>
              <a:rPr lang="ja" sz="28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使う時間と場所を守ろう</a:t>
            </a:r>
            <a:endParaRPr sz="2800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〜時間と場所〜</a:t>
            </a:r>
            <a:endParaRPr sz="2800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439863" lvl="0" indent="-1439863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其の二</a:t>
            </a:r>
            <a:r>
              <a:rPr lang="ja" sz="28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人を傷つけるような内容や写真などの個人情報</a:t>
            </a:r>
            <a:r>
              <a:rPr lang="ja-JP" altLang="en-US" sz="28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" sz="28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載せるのはやめよう</a:t>
            </a:r>
            <a:endParaRPr sz="2800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〜迷惑行為とプライバシー〜</a:t>
            </a:r>
            <a:endParaRPr sz="2800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其の三</a:t>
            </a:r>
            <a:r>
              <a:rPr lang="ja" sz="28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知らない人とのやりとりはやめよう</a:t>
            </a:r>
            <a:endParaRPr sz="2800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 dirty="0">
                <a:solidFill>
                  <a:schemeClr val="dk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〜セキュリティー〜</a:t>
            </a:r>
            <a:endParaRPr sz="2800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0" y="255675"/>
            <a:ext cx="7647000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0" y="10343375"/>
            <a:ext cx="7647000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56A9C7-C4F3-4B5F-A6DE-6377885D64E1}"/>
              </a:ext>
            </a:extLst>
          </p:cNvPr>
          <p:cNvSpPr txBox="1"/>
          <p:nvPr/>
        </p:nvSpPr>
        <p:spPr>
          <a:xfrm>
            <a:off x="67733" y="453125"/>
            <a:ext cx="1467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85</Words>
  <Application>Microsoft Office PowerPoint</Application>
  <PresentationFormat>ユーザー設定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UD デジタル 教科書体 NP-B</vt:lpstr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澁江暁</cp:lastModifiedBy>
  <cp:revision>5</cp:revision>
  <cp:lastPrinted>2023-05-19T07:56:04Z</cp:lastPrinted>
  <dcterms:modified xsi:type="dcterms:W3CDTF">2024-05-01T22:42:07Z</dcterms:modified>
</cp:coreProperties>
</file>